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Лист1!$A$2:$A$12</c:f>
              <c:strCache>
                <c:ptCount val="11"/>
                <c:pt idx="0">
                  <c:v>2 А </c:v>
                </c:pt>
                <c:pt idx="1">
                  <c:v>2 Б</c:v>
                </c:pt>
                <c:pt idx="2">
                  <c:v>2В </c:v>
                </c:pt>
                <c:pt idx="3">
                  <c:v>2 Г </c:v>
                </c:pt>
                <c:pt idx="4">
                  <c:v>3 А</c:v>
                </c:pt>
                <c:pt idx="5">
                  <c:v>3Б</c:v>
                </c:pt>
                <c:pt idx="6">
                  <c:v>3В</c:v>
                </c:pt>
                <c:pt idx="7">
                  <c:v>3 Г</c:v>
                </c:pt>
                <c:pt idx="8">
                  <c:v>4А</c:v>
                </c:pt>
                <c:pt idx="9">
                  <c:v>4Б</c:v>
                </c:pt>
                <c:pt idx="10">
                  <c:v>4В</c:v>
                </c:pt>
              </c:strCache>
            </c:str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7</c:v>
                </c:pt>
                <c:pt idx="1">
                  <c:v>3</c:v>
                </c:pt>
                <c:pt idx="2">
                  <c:v>4</c:v>
                </c:pt>
                <c:pt idx="3">
                  <c:v>1</c:v>
                </c:pt>
                <c:pt idx="4">
                  <c:v>3</c:v>
                </c:pt>
                <c:pt idx="5">
                  <c:v>6</c:v>
                </c:pt>
                <c:pt idx="6">
                  <c:v>4</c:v>
                </c:pt>
                <c:pt idx="7">
                  <c:v>1</c:v>
                </c:pt>
                <c:pt idx="8">
                  <c:v>4</c:v>
                </c:pt>
                <c:pt idx="9">
                  <c:v>3</c:v>
                </c:pt>
                <c:pt idx="10">
                  <c:v>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УДАР.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1"/>
                <c:pt idx="0">
                  <c:v>2 А </c:v>
                </c:pt>
                <c:pt idx="1">
                  <c:v>2 Б</c:v>
                </c:pt>
                <c:pt idx="2">
                  <c:v>2В </c:v>
                </c:pt>
                <c:pt idx="3">
                  <c:v>2 Г </c:v>
                </c:pt>
                <c:pt idx="4">
                  <c:v>3 А</c:v>
                </c:pt>
                <c:pt idx="5">
                  <c:v>3Б</c:v>
                </c:pt>
                <c:pt idx="6">
                  <c:v>3В</c:v>
                </c:pt>
                <c:pt idx="7">
                  <c:v>3 Г</c:v>
                </c:pt>
                <c:pt idx="8">
                  <c:v>4А</c:v>
                </c:pt>
                <c:pt idx="9">
                  <c:v>4Б</c:v>
                </c:pt>
                <c:pt idx="10">
                  <c:v>4В</c:v>
                </c:pt>
              </c:strCache>
            </c:str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16</c:v>
                </c:pt>
                <c:pt idx="1">
                  <c:v>15</c:v>
                </c:pt>
                <c:pt idx="2">
                  <c:v>13</c:v>
                </c:pt>
                <c:pt idx="3">
                  <c:v>12</c:v>
                </c:pt>
                <c:pt idx="4">
                  <c:v>16</c:v>
                </c:pt>
                <c:pt idx="5">
                  <c:v>12</c:v>
                </c:pt>
                <c:pt idx="6">
                  <c:v>15</c:v>
                </c:pt>
                <c:pt idx="7">
                  <c:v>12</c:v>
                </c:pt>
                <c:pt idx="8">
                  <c:v>17</c:v>
                </c:pt>
                <c:pt idx="9">
                  <c:v>17</c:v>
                </c:pt>
                <c:pt idx="10">
                  <c:v>13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ТРОЕЧ.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1"/>
                <c:pt idx="0">
                  <c:v>2 А </c:v>
                </c:pt>
                <c:pt idx="1">
                  <c:v>2 Б</c:v>
                </c:pt>
                <c:pt idx="2">
                  <c:v>2В </c:v>
                </c:pt>
                <c:pt idx="3">
                  <c:v>2 Г </c:v>
                </c:pt>
                <c:pt idx="4">
                  <c:v>3 А</c:v>
                </c:pt>
                <c:pt idx="5">
                  <c:v>3Б</c:v>
                </c:pt>
                <c:pt idx="6">
                  <c:v>3В</c:v>
                </c:pt>
                <c:pt idx="7">
                  <c:v>3 Г</c:v>
                </c:pt>
                <c:pt idx="8">
                  <c:v>4А</c:v>
                </c:pt>
                <c:pt idx="9">
                  <c:v>4Б</c:v>
                </c:pt>
                <c:pt idx="10">
                  <c:v>4В</c:v>
                </c:pt>
              </c:strCache>
            </c:strRef>
          </c:cat>
          <c:val>
            <c:numRef>
              <c:f>Лист1!$D$2:$D$12</c:f>
              <c:numCache>
                <c:formatCode>General</c:formatCode>
                <c:ptCount val="11"/>
                <c:pt idx="0">
                  <c:v>3</c:v>
                </c:pt>
                <c:pt idx="1">
                  <c:v>7</c:v>
                </c:pt>
                <c:pt idx="2">
                  <c:v>6</c:v>
                </c:pt>
                <c:pt idx="3">
                  <c:v>9</c:v>
                </c:pt>
                <c:pt idx="4">
                  <c:v>6</c:v>
                </c:pt>
                <c:pt idx="5">
                  <c:v>7</c:v>
                </c:pt>
                <c:pt idx="6">
                  <c:v>7</c:v>
                </c:pt>
                <c:pt idx="7">
                  <c:v>13</c:v>
                </c:pt>
                <c:pt idx="8">
                  <c:v>4</c:v>
                </c:pt>
                <c:pt idx="9">
                  <c:v>3</c:v>
                </c:pt>
                <c:pt idx="10">
                  <c:v>11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Лист1!$A$2:$A$12</c:f>
              <c:strCache>
                <c:ptCount val="11"/>
                <c:pt idx="0">
                  <c:v>2 А </c:v>
                </c:pt>
                <c:pt idx="1">
                  <c:v>2 Б</c:v>
                </c:pt>
                <c:pt idx="2">
                  <c:v>2В </c:v>
                </c:pt>
                <c:pt idx="3">
                  <c:v>2 Г </c:v>
                </c:pt>
                <c:pt idx="4">
                  <c:v>3 А</c:v>
                </c:pt>
                <c:pt idx="5">
                  <c:v>3Б</c:v>
                </c:pt>
                <c:pt idx="6">
                  <c:v>3В</c:v>
                </c:pt>
                <c:pt idx="7">
                  <c:v>3 Г</c:v>
                </c:pt>
                <c:pt idx="8">
                  <c:v>4А</c:v>
                </c:pt>
                <c:pt idx="9">
                  <c:v>4Б</c:v>
                </c:pt>
                <c:pt idx="10">
                  <c:v>4В</c:v>
                </c:pt>
              </c:strCache>
            </c:strRef>
          </c:cat>
          <c:val>
            <c:numRef>
              <c:f>Лист1!$E$2:$E$12</c:f>
              <c:numCache>
                <c:formatCode>General</c:formatCode>
                <c:ptCount val="11"/>
                <c:pt idx="0">
                  <c:v>88.46</c:v>
                </c:pt>
                <c:pt idx="1">
                  <c:v>72</c:v>
                </c:pt>
                <c:pt idx="2">
                  <c:v>73.91</c:v>
                </c:pt>
                <c:pt idx="3">
                  <c:v>59.09</c:v>
                </c:pt>
                <c:pt idx="4">
                  <c:v>76</c:v>
                </c:pt>
                <c:pt idx="5">
                  <c:v>72</c:v>
                </c:pt>
                <c:pt idx="6">
                  <c:v>73.08</c:v>
                </c:pt>
                <c:pt idx="7">
                  <c:v>50</c:v>
                </c:pt>
                <c:pt idx="8">
                  <c:v>84</c:v>
                </c:pt>
                <c:pt idx="9">
                  <c:v>86.96</c:v>
                </c:pt>
                <c:pt idx="10">
                  <c:v>59.26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8029632"/>
        <c:axId val="181349264"/>
      </c:barChart>
      <c:catAx>
        <c:axId val="12802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1349264"/>
        <c:crosses val="autoZero"/>
        <c:auto val="1"/>
        <c:lblAlgn val="ctr"/>
        <c:lblOffset val="100"/>
        <c:noMultiLvlLbl val="0"/>
      </c:catAx>
      <c:valAx>
        <c:axId val="181349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029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248554528510023"/>
          <c:y val="0.92276122884501277"/>
          <c:w val="0.43985982730419565"/>
          <c:h val="5.97269161807241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6А</c:v>
                </c:pt>
                <c:pt idx="4">
                  <c:v>6Б</c:v>
                </c:pt>
                <c:pt idx="5">
                  <c:v>6В</c:v>
                </c:pt>
                <c:pt idx="6">
                  <c:v>7А</c:v>
                </c:pt>
                <c:pt idx="7">
                  <c:v>7Б</c:v>
                </c:pt>
                <c:pt idx="8">
                  <c:v>8А</c:v>
                </c:pt>
                <c:pt idx="9">
                  <c:v>8Б</c:v>
                </c:pt>
                <c:pt idx="10">
                  <c:v>8В</c:v>
                </c:pt>
                <c:pt idx="11">
                  <c:v>9А</c:v>
                </c:pt>
                <c:pt idx="12">
                  <c:v>9Б</c:v>
                </c:pt>
                <c:pt idx="13">
                  <c:v>9В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0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1</c:v>
                </c:pt>
                <c:pt idx="11">
                  <c:v>4</c:v>
                </c:pt>
                <c:pt idx="12">
                  <c:v>2</c:v>
                </c:pt>
                <c:pt idx="13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УДАР.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6А</c:v>
                </c:pt>
                <c:pt idx="4">
                  <c:v>6Б</c:v>
                </c:pt>
                <c:pt idx="5">
                  <c:v>6В</c:v>
                </c:pt>
                <c:pt idx="6">
                  <c:v>7А</c:v>
                </c:pt>
                <c:pt idx="7">
                  <c:v>7Б</c:v>
                </c:pt>
                <c:pt idx="8">
                  <c:v>8А</c:v>
                </c:pt>
                <c:pt idx="9">
                  <c:v>8Б</c:v>
                </c:pt>
                <c:pt idx="10">
                  <c:v>8В</c:v>
                </c:pt>
                <c:pt idx="11">
                  <c:v>9А</c:v>
                </c:pt>
                <c:pt idx="12">
                  <c:v>9Б</c:v>
                </c:pt>
                <c:pt idx="13">
                  <c:v>9В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12</c:v>
                </c:pt>
                <c:pt idx="1">
                  <c:v>5</c:v>
                </c:pt>
                <c:pt idx="2">
                  <c:v>13</c:v>
                </c:pt>
                <c:pt idx="3">
                  <c:v>12</c:v>
                </c:pt>
                <c:pt idx="4">
                  <c:v>8</c:v>
                </c:pt>
                <c:pt idx="5">
                  <c:v>10</c:v>
                </c:pt>
                <c:pt idx="6">
                  <c:v>11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  <c:pt idx="10">
                  <c:v>5</c:v>
                </c:pt>
                <c:pt idx="11">
                  <c:v>7</c:v>
                </c:pt>
                <c:pt idx="12">
                  <c:v>4</c:v>
                </c:pt>
                <c:pt idx="13">
                  <c:v>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ТРОЕЧ.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6А</c:v>
                </c:pt>
                <c:pt idx="4">
                  <c:v>6Б</c:v>
                </c:pt>
                <c:pt idx="5">
                  <c:v>6В</c:v>
                </c:pt>
                <c:pt idx="6">
                  <c:v>7А</c:v>
                </c:pt>
                <c:pt idx="7">
                  <c:v>7Б</c:v>
                </c:pt>
                <c:pt idx="8">
                  <c:v>8А</c:v>
                </c:pt>
                <c:pt idx="9">
                  <c:v>8Б</c:v>
                </c:pt>
                <c:pt idx="10">
                  <c:v>8В</c:v>
                </c:pt>
                <c:pt idx="11">
                  <c:v>9А</c:v>
                </c:pt>
                <c:pt idx="12">
                  <c:v>9Б</c:v>
                </c:pt>
                <c:pt idx="13">
                  <c:v>9В</c:v>
                </c:pt>
              </c:strCache>
            </c:strRef>
          </c:cat>
          <c:val>
            <c:numRef>
              <c:f>Лист1!$D$2:$D$15</c:f>
              <c:numCache>
                <c:formatCode>General</c:formatCode>
                <c:ptCount val="14"/>
                <c:pt idx="0">
                  <c:v>11</c:v>
                </c:pt>
                <c:pt idx="1">
                  <c:v>16</c:v>
                </c:pt>
                <c:pt idx="2">
                  <c:v>8</c:v>
                </c:pt>
                <c:pt idx="3">
                  <c:v>11</c:v>
                </c:pt>
                <c:pt idx="4">
                  <c:v>11</c:v>
                </c:pt>
                <c:pt idx="5">
                  <c:v>10</c:v>
                </c:pt>
                <c:pt idx="6">
                  <c:v>11</c:v>
                </c:pt>
                <c:pt idx="7">
                  <c:v>16</c:v>
                </c:pt>
                <c:pt idx="8">
                  <c:v>16</c:v>
                </c:pt>
                <c:pt idx="9">
                  <c:v>15</c:v>
                </c:pt>
                <c:pt idx="10">
                  <c:v>16</c:v>
                </c:pt>
                <c:pt idx="11">
                  <c:v>13</c:v>
                </c:pt>
                <c:pt idx="12">
                  <c:v>15</c:v>
                </c:pt>
                <c:pt idx="13">
                  <c:v>13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НЕУСП.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6А</c:v>
                </c:pt>
                <c:pt idx="4">
                  <c:v>6Б</c:v>
                </c:pt>
                <c:pt idx="5">
                  <c:v>6В</c:v>
                </c:pt>
                <c:pt idx="6">
                  <c:v>7А</c:v>
                </c:pt>
                <c:pt idx="7">
                  <c:v>7Б</c:v>
                </c:pt>
                <c:pt idx="8">
                  <c:v>8А</c:v>
                </c:pt>
                <c:pt idx="9">
                  <c:v>8Б</c:v>
                </c:pt>
                <c:pt idx="10">
                  <c:v>8В</c:v>
                </c:pt>
                <c:pt idx="11">
                  <c:v>9А</c:v>
                </c:pt>
                <c:pt idx="12">
                  <c:v>9Б</c:v>
                </c:pt>
                <c:pt idx="13">
                  <c:v>9В</c:v>
                </c:pt>
              </c:strCache>
            </c:strRef>
          </c:cat>
          <c:val>
            <c:numRef>
              <c:f>Лист1!$E$2:$E$15</c:f>
              <c:numCache>
                <c:formatCode>General</c:formatCode>
                <c:ptCount val="14"/>
                <c:pt idx="10">
                  <c:v>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Лист1!$A$2:$A$15</c:f>
              <c:strCache>
                <c:ptCount val="14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6А</c:v>
                </c:pt>
                <c:pt idx="4">
                  <c:v>6Б</c:v>
                </c:pt>
                <c:pt idx="5">
                  <c:v>6В</c:v>
                </c:pt>
                <c:pt idx="6">
                  <c:v>7А</c:v>
                </c:pt>
                <c:pt idx="7">
                  <c:v>7Б</c:v>
                </c:pt>
                <c:pt idx="8">
                  <c:v>8А</c:v>
                </c:pt>
                <c:pt idx="9">
                  <c:v>8Б</c:v>
                </c:pt>
                <c:pt idx="10">
                  <c:v>8В</c:v>
                </c:pt>
                <c:pt idx="11">
                  <c:v>9А</c:v>
                </c:pt>
                <c:pt idx="12">
                  <c:v>9Б</c:v>
                </c:pt>
                <c:pt idx="13">
                  <c:v>9В</c:v>
                </c:pt>
              </c:strCache>
            </c:strRef>
          </c:cat>
          <c:val>
            <c:numRef>
              <c:f>Лист1!$F$2:$F$15</c:f>
              <c:numCache>
                <c:formatCode>General</c:formatCode>
                <c:ptCount val="14"/>
                <c:pt idx="0">
                  <c:v>52.17</c:v>
                </c:pt>
                <c:pt idx="1">
                  <c:v>33.33</c:v>
                </c:pt>
                <c:pt idx="2">
                  <c:v>66.67</c:v>
                </c:pt>
                <c:pt idx="3">
                  <c:v>56</c:v>
                </c:pt>
                <c:pt idx="4">
                  <c:v>50</c:v>
                </c:pt>
                <c:pt idx="5">
                  <c:v>58.33</c:v>
                </c:pt>
                <c:pt idx="6">
                  <c:v>54</c:v>
                </c:pt>
                <c:pt idx="7">
                  <c:v>36</c:v>
                </c:pt>
                <c:pt idx="8">
                  <c:v>38</c:v>
                </c:pt>
                <c:pt idx="9">
                  <c:v>44.44</c:v>
                </c:pt>
                <c:pt idx="10">
                  <c:v>25</c:v>
                </c:pt>
                <c:pt idx="11">
                  <c:v>45.83</c:v>
                </c:pt>
                <c:pt idx="12">
                  <c:v>28.5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1350832"/>
        <c:axId val="181351224"/>
      </c:barChart>
      <c:catAx>
        <c:axId val="181350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1351224"/>
        <c:crosses val="autoZero"/>
        <c:auto val="1"/>
        <c:lblAlgn val="ctr"/>
        <c:lblOffset val="100"/>
        <c:noMultiLvlLbl val="0"/>
      </c:catAx>
      <c:valAx>
        <c:axId val="181351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1350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ОТЛ.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10 А </c:v>
                </c:pt>
                <c:pt idx="1">
                  <c:v>11 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УДАР.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10 А </c:v>
                </c:pt>
                <c:pt idx="1">
                  <c:v>11 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10</c:v>
                </c:pt>
                <c:pt idx="1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ТРОЕЧ.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10 А </c:v>
                </c:pt>
                <c:pt idx="1">
                  <c:v>11 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12</c:v>
                </c:pt>
                <c:pt idx="1">
                  <c:v>20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10 А </c:v>
                </c:pt>
                <c:pt idx="1">
                  <c:v>11 А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КАЧЕСТВО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10 А </c:v>
                </c:pt>
                <c:pt idx="1">
                  <c:v>11 А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40</c:v>
                </c:pt>
                <c:pt idx="1">
                  <c:v>20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 УСПЕВАЕМОСТЬ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10 А </c:v>
                </c:pt>
                <c:pt idx="1">
                  <c:v>11 А</c:v>
                </c:pt>
              </c:strCache>
            </c:strRef>
          </c:cat>
          <c:val>
            <c:numRef>
              <c:f>Лист1!$G$2:$G$5</c:f>
              <c:numCache>
                <c:formatCode>General</c:formatCode>
                <c:ptCount val="4"/>
                <c:pt idx="0">
                  <c:v>80</c:v>
                </c:pt>
                <c:pt idx="1">
                  <c:v>100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6892344"/>
        <c:axId val="107881960"/>
      </c:barChart>
      <c:catAx>
        <c:axId val="126892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881960"/>
        <c:crosses val="autoZero"/>
        <c:auto val="1"/>
        <c:lblAlgn val="ctr"/>
        <c:lblOffset val="100"/>
        <c:noMultiLvlLbl val="0"/>
      </c:catAx>
      <c:valAx>
        <c:axId val="10788196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26892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2017-2018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Лист1!$A$2:$A$24</c:f>
              <c:strCache>
                <c:ptCount val="23"/>
                <c:pt idx="0">
                  <c:v>3А</c:v>
                </c:pt>
                <c:pt idx="1">
                  <c:v>3Б</c:v>
                </c:pt>
                <c:pt idx="2">
                  <c:v>3В</c:v>
                </c:pt>
                <c:pt idx="3">
                  <c:v>3Г</c:v>
                </c:pt>
                <c:pt idx="4">
                  <c:v>4А</c:v>
                </c:pt>
                <c:pt idx="5">
                  <c:v>4Б</c:v>
                </c:pt>
                <c:pt idx="6">
                  <c:v>4В</c:v>
                </c:pt>
                <c:pt idx="7">
                  <c:v>5А</c:v>
                </c:pt>
                <c:pt idx="8">
                  <c:v>5Б</c:v>
                </c:pt>
                <c:pt idx="9">
                  <c:v>5В</c:v>
                </c:pt>
                <c:pt idx="10">
                  <c:v>6А</c:v>
                </c:pt>
                <c:pt idx="11">
                  <c:v>6Б</c:v>
                </c:pt>
                <c:pt idx="12">
                  <c:v>6В</c:v>
                </c:pt>
                <c:pt idx="13">
                  <c:v>7А</c:v>
                </c:pt>
                <c:pt idx="14">
                  <c:v>7Б</c:v>
                </c:pt>
                <c:pt idx="15">
                  <c:v>8А</c:v>
                </c:pt>
                <c:pt idx="16">
                  <c:v>8Б</c:v>
                </c:pt>
                <c:pt idx="17">
                  <c:v>8В</c:v>
                </c:pt>
                <c:pt idx="18">
                  <c:v>9А</c:v>
                </c:pt>
                <c:pt idx="19">
                  <c:v>9Б</c:v>
                </c:pt>
                <c:pt idx="20">
                  <c:v>9В</c:v>
                </c:pt>
                <c:pt idx="21">
                  <c:v>10А</c:v>
                </c:pt>
                <c:pt idx="22">
                  <c:v>11А</c:v>
                </c:pt>
              </c:strCache>
            </c:strRef>
          </c:cat>
          <c:val>
            <c:numRef>
              <c:f>Лист1!$B$2:$B$24</c:f>
              <c:numCache>
                <c:formatCode>General</c:formatCode>
                <c:ptCount val="23"/>
                <c:pt idx="0">
                  <c:v>75</c:v>
                </c:pt>
                <c:pt idx="1">
                  <c:v>80.77</c:v>
                </c:pt>
                <c:pt idx="2">
                  <c:v>74</c:v>
                </c:pt>
                <c:pt idx="3">
                  <c:v>58</c:v>
                </c:pt>
                <c:pt idx="4">
                  <c:v>76</c:v>
                </c:pt>
                <c:pt idx="5">
                  <c:v>75</c:v>
                </c:pt>
                <c:pt idx="6">
                  <c:v>56</c:v>
                </c:pt>
                <c:pt idx="7">
                  <c:v>69</c:v>
                </c:pt>
                <c:pt idx="8">
                  <c:v>50</c:v>
                </c:pt>
                <c:pt idx="9">
                  <c:v>73.91</c:v>
                </c:pt>
                <c:pt idx="10">
                  <c:v>66.67</c:v>
                </c:pt>
                <c:pt idx="11">
                  <c:v>52.17</c:v>
                </c:pt>
                <c:pt idx="12">
                  <c:v>50</c:v>
                </c:pt>
                <c:pt idx="13">
                  <c:v>62.96</c:v>
                </c:pt>
                <c:pt idx="14">
                  <c:v>24</c:v>
                </c:pt>
                <c:pt idx="15">
                  <c:v>44</c:v>
                </c:pt>
                <c:pt idx="16">
                  <c:v>53.85</c:v>
                </c:pt>
                <c:pt idx="17">
                  <c:v>34.78</c:v>
                </c:pt>
                <c:pt idx="18">
                  <c:v>40.909999999999997</c:v>
                </c:pt>
                <c:pt idx="19">
                  <c:v>33.33</c:v>
                </c:pt>
                <c:pt idx="20">
                  <c:v>43.48</c:v>
                </c:pt>
                <c:pt idx="21">
                  <c:v>30</c:v>
                </c:pt>
                <c:pt idx="22">
                  <c:v>23.8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2018-2019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Лист1!$A$2:$A$24</c:f>
              <c:strCache>
                <c:ptCount val="23"/>
                <c:pt idx="0">
                  <c:v>3А</c:v>
                </c:pt>
                <c:pt idx="1">
                  <c:v>3Б</c:v>
                </c:pt>
                <c:pt idx="2">
                  <c:v>3В</c:v>
                </c:pt>
                <c:pt idx="3">
                  <c:v>3Г</c:v>
                </c:pt>
                <c:pt idx="4">
                  <c:v>4А</c:v>
                </c:pt>
                <c:pt idx="5">
                  <c:v>4Б</c:v>
                </c:pt>
                <c:pt idx="6">
                  <c:v>4В</c:v>
                </c:pt>
                <c:pt idx="7">
                  <c:v>5А</c:v>
                </c:pt>
                <c:pt idx="8">
                  <c:v>5Б</c:v>
                </c:pt>
                <c:pt idx="9">
                  <c:v>5В</c:v>
                </c:pt>
                <c:pt idx="10">
                  <c:v>6А</c:v>
                </c:pt>
                <c:pt idx="11">
                  <c:v>6Б</c:v>
                </c:pt>
                <c:pt idx="12">
                  <c:v>6В</c:v>
                </c:pt>
                <c:pt idx="13">
                  <c:v>7А</c:v>
                </c:pt>
                <c:pt idx="14">
                  <c:v>7Б</c:v>
                </c:pt>
                <c:pt idx="15">
                  <c:v>8А</c:v>
                </c:pt>
                <c:pt idx="16">
                  <c:v>8Б</c:v>
                </c:pt>
                <c:pt idx="17">
                  <c:v>8В</c:v>
                </c:pt>
                <c:pt idx="18">
                  <c:v>9А</c:v>
                </c:pt>
                <c:pt idx="19">
                  <c:v>9Б</c:v>
                </c:pt>
                <c:pt idx="20">
                  <c:v>9В</c:v>
                </c:pt>
                <c:pt idx="21">
                  <c:v>10А</c:v>
                </c:pt>
                <c:pt idx="22">
                  <c:v>11А</c:v>
                </c:pt>
              </c:strCache>
            </c:strRef>
          </c:cat>
          <c:val>
            <c:numRef>
              <c:f>Лист1!$C$2:$C$24</c:f>
              <c:numCache>
                <c:formatCode>General</c:formatCode>
                <c:ptCount val="23"/>
                <c:pt idx="0">
                  <c:v>76</c:v>
                </c:pt>
                <c:pt idx="1">
                  <c:v>72</c:v>
                </c:pt>
                <c:pt idx="2">
                  <c:v>73.08</c:v>
                </c:pt>
                <c:pt idx="3">
                  <c:v>50</c:v>
                </c:pt>
                <c:pt idx="4">
                  <c:v>84</c:v>
                </c:pt>
                <c:pt idx="5">
                  <c:v>86.96</c:v>
                </c:pt>
                <c:pt idx="6">
                  <c:v>59.26</c:v>
                </c:pt>
                <c:pt idx="7">
                  <c:v>52.17</c:v>
                </c:pt>
                <c:pt idx="8">
                  <c:v>33.33</c:v>
                </c:pt>
                <c:pt idx="9">
                  <c:v>66.67</c:v>
                </c:pt>
                <c:pt idx="10">
                  <c:v>56</c:v>
                </c:pt>
                <c:pt idx="11">
                  <c:v>50</c:v>
                </c:pt>
                <c:pt idx="12">
                  <c:v>58.33</c:v>
                </c:pt>
                <c:pt idx="13">
                  <c:v>54.17</c:v>
                </c:pt>
                <c:pt idx="14">
                  <c:v>36</c:v>
                </c:pt>
                <c:pt idx="15">
                  <c:v>38.46</c:v>
                </c:pt>
                <c:pt idx="16">
                  <c:v>44.44</c:v>
                </c:pt>
                <c:pt idx="17">
                  <c:v>25</c:v>
                </c:pt>
                <c:pt idx="18">
                  <c:v>45.83</c:v>
                </c:pt>
                <c:pt idx="19">
                  <c:v>28.57</c:v>
                </c:pt>
                <c:pt idx="20">
                  <c:v>45.83</c:v>
                </c:pt>
                <c:pt idx="21">
                  <c:v>40</c:v>
                </c:pt>
                <c:pt idx="22">
                  <c:v>20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ДИНАМИКА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17"/>
              <c:layout>
                <c:manualLayout>
                  <c:x val="-2.1972976007759402E-3"/>
                  <c:y val="-4.245702479891416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>
                <c:manualLayout>
                  <c:x val="0"/>
                  <c:y val="-5.744185708088387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Лист1!$A$2:$A$24</c:f>
              <c:strCache>
                <c:ptCount val="23"/>
                <c:pt idx="0">
                  <c:v>3А</c:v>
                </c:pt>
                <c:pt idx="1">
                  <c:v>3Б</c:v>
                </c:pt>
                <c:pt idx="2">
                  <c:v>3В</c:v>
                </c:pt>
                <c:pt idx="3">
                  <c:v>3Г</c:v>
                </c:pt>
                <c:pt idx="4">
                  <c:v>4А</c:v>
                </c:pt>
                <c:pt idx="5">
                  <c:v>4Б</c:v>
                </c:pt>
                <c:pt idx="6">
                  <c:v>4В</c:v>
                </c:pt>
                <c:pt idx="7">
                  <c:v>5А</c:v>
                </c:pt>
                <c:pt idx="8">
                  <c:v>5Б</c:v>
                </c:pt>
                <c:pt idx="9">
                  <c:v>5В</c:v>
                </c:pt>
                <c:pt idx="10">
                  <c:v>6А</c:v>
                </c:pt>
                <c:pt idx="11">
                  <c:v>6Б</c:v>
                </c:pt>
                <c:pt idx="12">
                  <c:v>6В</c:v>
                </c:pt>
                <c:pt idx="13">
                  <c:v>7А</c:v>
                </c:pt>
                <c:pt idx="14">
                  <c:v>7Б</c:v>
                </c:pt>
                <c:pt idx="15">
                  <c:v>8А</c:v>
                </c:pt>
                <c:pt idx="16">
                  <c:v>8Б</c:v>
                </c:pt>
                <c:pt idx="17">
                  <c:v>8В</c:v>
                </c:pt>
                <c:pt idx="18">
                  <c:v>9А</c:v>
                </c:pt>
                <c:pt idx="19">
                  <c:v>9Б</c:v>
                </c:pt>
                <c:pt idx="20">
                  <c:v>9В</c:v>
                </c:pt>
                <c:pt idx="21">
                  <c:v>10А</c:v>
                </c:pt>
                <c:pt idx="22">
                  <c:v>11А</c:v>
                </c:pt>
              </c:strCache>
            </c:strRef>
          </c:cat>
          <c:val>
            <c:numRef>
              <c:f>Лист1!$D$2:$D$24</c:f>
              <c:numCache>
                <c:formatCode>General</c:formatCode>
                <c:ptCount val="23"/>
                <c:pt idx="0">
                  <c:v>-1</c:v>
                </c:pt>
                <c:pt idx="1">
                  <c:v>-8</c:v>
                </c:pt>
                <c:pt idx="2">
                  <c:v>1</c:v>
                </c:pt>
                <c:pt idx="3">
                  <c:v>-8</c:v>
                </c:pt>
                <c:pt idx="4">
                  <c:v>8</c:v>
                </c:pt>
                <c:pt idx="5">
                  <c:v>11</c:v>
                </c:pt>
                <c:pt idx="6">
                  <c:v>3</c:v>
                </c:pt>
                <c:pt idx="7">
                  <c:v>-17</c:v>
                </c:pt>
                <c:pt idx="8">
                  <c:v>-17</c:v>
                </c:pt>
                <c:pt idx="9">
                  <c:v>-7</c:v>
                </c:pt>
                <c:pt idx="10">
                  <c:v>-10</c:v>
                </c:pt>
                <c:pt idx="11">
                  <c:v>-2</c:v>
                </c:pt>
                <c:pt idx="12">
                  <c:v>8</c:v>
                </c:pt>
                <c:pt idx="13">
                  <c:v>-8</c:v>
                </c:pt>
                <c:pt idx="14">
                  <c:v>12</c:v>
                </c:pt>
                <c:pt idx="15">
                  <c:v>-6</c:v>
                </c:pt>
                <c:pt idx="16">
                  <c:v>-9</c:v>
                </c:pt>
                <c:pt idx="17">
                  <c:v>-9</c:v>
                </c:pt>
                <c:pt idx="18">
                  <c:v>5</c:v>
                </c:pt>
                <c:pt idx="19">
                  <c:v>-5</c:v>
                </c:pt>
                <c:pt idx="20">
                  <c:v>-2</c:v>
                </c:pt>
                <c:pt idx="21">
                  <c:v>10</c:v>
                </c:pt>
                <c:pt idx="22">
                  <c:v>-3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8151000"/>
        <c:axId val="181542864"/>
      </c:barChart>
      <c:catAx>
        <c:axId val="128151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1542864"/>
        <c:crosses val="autoZero"/>
        <c:auto val="1"/>
        <c:lblAlgn val="ctr"/>
        <c:lblOffset val="100"/>
        <c:noMultiLvlLbl val="0"/>
      </c:catAx>
      <c:valAx>
        <c:axId val="18154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151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78BD-CFB6-4B99-B1AC-BA034E28D75D}" type="datetimeFigureOut">
              <a:rPr lang="ru-RU" smtClean="0"/>
              <a:t>27.08.2019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1BA2-FC52-4A8A-95F0-01C40B6622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425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78BD-CFB6-4B99-B1AC-BA034E28D75D}" type="datetimeFigureOut">
              <a:rPr lang="ru-RU" smtClean="0"/>
              <a:t>27.08.2019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1BA2-FC52-4A8A-95F0-01C40B6622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149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78BD-CFB6-4B99-B1AC-BA034E28D75D}" type="datetimeFigureOut">
              <a:rPr lang="ru-RU" smtClean="0"/>
              <a:t>27.08.2019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1BA2-FC52-4A8A-95F0-01C40B6622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774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78BD-CFB6-4B99-B1AC-BA034E28D75D}" type="datetimeFigureOut">
              <a:rPr lang="ru-RU" smtClean="0"/>
              <a:t>27.08.2019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1BA2-FC52-4A8A-95F0-01C40B6622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41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78BD-CFB6-4B99-B1AC-BA034E28D75D}" type="datetimeFigureOut">
              <a:rPr lang="ru-RU" smtClean="0"/>
              <a:t>27.08.2019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1BA2-FC52-4A8A-95F0-01C40B6622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169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78BD-CFB6-4B99-B1AC-BA034E28D75D}" type="datetimeFigureOut">
              <a:rPr lang="ru-RU" smtClean="0"/>
              <a:t>27.08.2019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1BA2-FC52-4A8A-95F0-01C40B6622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817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78BD-CFB6-4B99-B1AC-BA034E28D75D}" type="datetimeFigureOut">
              <a:rPr lang="ru-RU" smtClean="0"/>
              <a:t>27.08.2019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1BA2-FC52-4A8A-95F0-01C40B6622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544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78BD-CFB6-4B99-B1AC-BA034E28D75D}" type="datetimeFigureOut">
              <a:rPr lang="ru-RU" smtClean="0"/>
              <a:t>27.08.2019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1BA2-FC52-4A8A-95F0-01C40B6622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345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78BD-CFB6-4B99-B1AC-BA034E28D75D}" type="datetimeFigureOut">
              <a:rPr lang="ru-RU" smtClean="0"/>
              <a:t>27.08.2019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1BA2-FC52-4A8A-95F0-01C40B6622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659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78BD-CFB6-4B99-B1AC-BA034E28D75D}" type="datetimeFigureOut">
              <a:rPr lang="ru-RU" smtClean="0"/>
              <a:t>27.08.2019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1BA2-FC52-4A8A-95F0-01C40B6622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325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78BD-CFB6-4B99-B1AC-BA034E28D75D}" type="datetimeFigureOut">
              <a:rPr lang="ru-RU" smtClean="0"/>
              <a:t>27.08.2019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F1BA2-FC52-4A8A-95F0-01C40B6622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784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F78BD-CFB6-4B99-B1AC-BA034E28D75D}" type="datetimeFigureOut">
              <a:rPr lang="ru-RU" smtClean="0"/>
              <a:t>27.08.2019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F1BA2-FC52-4A8A-95F0-01C40B6622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310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2018-2019 УЧЕБНОГО ГОДА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УСПЕВАЕМОСТЬ </a:t>
            </a:r>
            <a:endParaRPr lang="ru-RU" sz="3600" b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98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Обязательные элементы рабочей программы отдельного учебного предмета, курса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3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31.12.2015 </a:t>
            </a:r>
            <a:endParaRPr lang="ru-RU" sz="3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Пояснительная записка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Общая характеристика учебного предмета, курса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Описание места предмета, курса в учебном плане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Личностные,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предметные результаты освоения учебного предмета,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курса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Содержание учебного предмета, курса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Тематическое планирование с определением основных видов учебной деятельности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Описание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методического и материально – технического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Планируемые результаты изучения отдельного предмета, курса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3800" b="1" dirty="0" smtClean="0">
                <a:solidFill>
                  <a:srgbClr val="C00000"/>
                </a:solidFill>
              </a:rPr>
              <a:t>С 01.01.2016</a:t>
            </a:r>
          </a:p>
          <a:p>
            <a:pPr marL="0" indent="0">
              <a:buNone/>
            </a:pP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Содержание учебного предмета, курса </a:t>
            </a:r>
            <a:endParaRPr lang="ru-RU" sz="4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учебного предмета, курса </a:t>
            </a:r>
            <a:endParaRPr lang="ru-RU" sz="4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Тематическое планирование с указанием количества часов, отводимых на освоение каждой темы</a:t>
            </a:r>
          </a:p>
        </p:txBody>
      </p:sp>
    </p:spTree>
    <p:extLst>
      <p:ext uri="{BB962C8B-B14F-4D97-AF65-F5344CB8AC3E}">
        <p14:creationId xmlns:p14="http://schemas.microsoft.com/office/powerpoint/2010/main" val="160261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Обязательные элементы рабочей программы курсов внеурочной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3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31.12.2015 (ФГОС </a:t>
            </a:r>
            <a:r>
              <a:rPr lang="ru-RU" sz="3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НОО и  ООО</a:t>
            </a:r>
            <a:r>
              <a:rPr lang="ru-RU" sz="3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/>
              <a:t> </a:t>
            </a:r>
            <a:endParaRPr lang="ru-RU" b="1" dirty="0" smtClean="0"/>
          </a:p>
          <a:p>
            <a:pPr marL="514350" indent="-514350">
              <a:buAutoNum type="arabicParenR"/>
            </a:pPr>
            <a:r>
              <a:rPr lang="ru-RU" dirty="0" smtClean="0"/>
              <a:t>Пояснительная </a:t>
            </a:r>
            <a:r>
              <a:rPr lang="ru-RU" dirty="0"/>
              <a:t>записка </a:t>
            </a: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 </a:t>
            </a:r>
            <a:r>
              <a:rPr lang="ru-RU" dirty="0"/>
              <a:t>Общая характеристика учебного предмета, </a:t>
            </a:r>
            <a:r>
              <a:rPr lang="ru-RU" dirty="0" smtClean="0"/>
              <a:t>курса</a:t>
            </a:r>
          </a:p>
          <a:p>
            <a:pPr marL="514350" indent="-514350">
              <a:buAutoNum type="arabicParenR"/>
            </a:pPr>
            <a:r>
              <a:rPr lang="ru-RU" dirty="0" smtClean="0"/>
              <a:t>Описание </a:t>
            </a:r>
            <a:r>
              <a:rPr lang="ru-RU" dirty="0"/>
              <a:t>места предмета, курса в учебном плане </a:t>
            </a: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Личностные</a:t>
            </a:r>
            <a:r>
              <a:rPr lang="ru-RU" dirty="0"/>
              <a:t>, </a:t>
            </a:r>
            <a:r>
              <a:rPr lang="ru-RU" dirty="0" err="1"/>
              <a:t>метапредметные</a:t>
            </a:r>
            <a:r>
              <a:rPr lang="ru-RU" dirty="0"/>
              <a:t> и предметные результаты освоения учебного предмета, курса </a:t>
            </a: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/>
              <a:t>Содержание </a:t>
            </a:r>
            <a:r>
              <a:rPr lang="ru-RU" dirty="0"/>
              <a:t>учебного предмета, </a:t>
            </a:r>
            <a:r>
              <a:rPr lang="ru-RU" dirty="0" smtClean="0"/>
              <a:t>курса</a:t>
            </a:r>
          </a:p>
          <a:p>
            <a:pPr marL="514350" indent="-514350">
              <a:buAutoNum type="arabicParenR"/>
            </a:pPr>
            <a:r>
              <a:rPr lang="ru-RU" dirty="0" smtClean="0"/>
              <a:t>Тематическое </a:t>
            </a:r>
            <a:r>
              <a:rPr lang="ru-RU" dirty="0"/>
              <a:t>планирование с определением основных видов учебной </a:t>
            </a:r>
            <a:r>
              <a:rPr lang="ru-RU" dirty="0" smtClean="0"/>
              <a:t>деятельности</a:t>
            </a:r>
          </a:p>
          <a:p>
            <a:pPr marL="514350" indent="-514350">
              <a:buAutoNum type="arabicParenR"/>
            </a:pPr>
            <a:r>
              <a:rPr lang="ru-RU" dirty="0" smtClean="0"/>
              <a:t>Описание </a:t>
            </a:r>
            <a:r>
              <a:rPr lang="ru-RU" dirty="0" err="1"/>
              <a:t>учебно</a:t>
            </a:r>
            <a:r>
              <a:rPr lang="ru-RU" dirty="0"/>
              <a:t> – методического и материально – технического </a:t>
            </a:r>
            <a:r>
              <a:rPr lang="ru-RU" dirty="0" smtClean="0"/>
              <a:t>обеспечения</a:t>
            </a:r>
          </a:p>
          <a:p>
            <a:pPr marL="514350" indent="-514350">
              <a:buAutoNum type="arabicParenR"/>
            </a:pPr>
            <a:r>
              <a:rPr lang="ru-RU" dirty="0" smtClean="0"/>
              <a:t>Планируемые </a:t>
            </a:r>
            <a:r>
              <a:rPr lang="ru-RU" dirty="0"/>
              <a:t>результаты изучения отдельного предмета, курса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3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01.01.2016 (ФГОС НОО и ФГОС ООО) </a:t>
            </a:r>
            <a:endParaRPr lang="ru-RU" sz="3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/>
              <a:t>1) Результаты </a:t>
            </a:r>
            <a:r>
              <a:rPr lang="ru-RU" dirty="0"/>
              <a:t>освоения курса внеурочной деятельности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2) Содержание курса внеурочной деятельности с указанием форм организации и видов деятельности; </a:t>
            </a:r>
          </a:p>
          <a:p>
            <a:pPr marL="0" indent="0" algn="just">
              <a:buNone/>
            </a:pPr>
            <a:r>
              <a:rPr lang="ru-RU" dirty="0" smtClean="0"/>
              <a:t>3</a:t>
            </a:r>
            <a:r>
              <a:rPr lang="ru-RU" dirty="0"/>
              <a:t>) Тематическое планирование.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4203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33674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по учебным предметам (курсам) составляются на всю ступень обучения (1- 4 классы, 5 – 9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классы, 10-11 классы),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не на учебный год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15686"/>
            <a:ext cx="9144000" cy="165576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414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УСПЕВАЕМОСТЬ. 2-4 КЛАССЫ.</a:t>
            </a:r>
            <a:endParaRPr lang="ru-RU" dirty="0"/>
          </a:p>
        </p:txBody>
      </p:sp>
      <p:graphicFrame>
        <p:nvGraphicFramePr>
          <p:cNvPr id="15" name="Объект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6840197"/>
              </p:ext>
            </p:extLst>
          </p:nvPr>
        </p:nvGraphicFramePr>
        <p:xfrm>
          <a:off x="838200" y="1825624"/>
          <a:ext cx="10515600" cy="4588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792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УСПЕВАЕМОСТЬ. 5-9 КЛАССЫ 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21024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4028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УСПЕВАЕМОСТЬ. 10-11 КЛАССЫ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95912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6013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36478"/>
            <a:ext cx="10515600" cy="1692321"/>
          </a:xfrm>
        </p:spPr>
        <p:txBody>
          <a:bodyPr/>
          <a:lstStyle/>
          <a:p>
            <a:r>
              <a:rPr lang="ru-RU" dirty="0" smtClean="0"/>
              <a:t>СРАВНЕНИЕ КАЧЕСТВА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3402874"/>
              </p:ext>
            </p:extLst>
          </p:nvPr>
        </p:nvGraphicFramePr>
        <p:xfrm>
          <a:off x="245659" y="1296537"/>
          <a:ext cx="11559654" cy="5085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064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УСЛОВНО ПЕРЕВЕДЕНЫ В СЛЕДУЮЩИЙ КЛАСС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9548148"/>
              </p:ext>
            </p:extLst>
          </p:nvPr>
        </p:nvGraphicFramePr>
        <p:xfrm>
          <a:off x="838200" y="2079623"/>
          <a:ext cx="10515600" cy="3638788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581167"/>
                <a:gridCol w="982639"/>
                <a:gridCol w="3589361"/>
                <a:gridCol w="5362433"/>
              </a:tblGrid>
              <a:tr h="71976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ФИО</a:t>
                      </a:r>
                      <a:r>
                        <a:rPr lang="ru-RU" baseline="0" dirty="0" smtClean="0"/>
                        <a:t> учащегося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</a:tr>
              <a:tr h="729757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Якупов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Данис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Физика, обществознание, история</a:t>
                      </a:r>
                      <a:endParaRPr lang="ru-RU" dirty="0"/>
                    </a:p>
                  </a:txBody>
                  <a:tcPr/>
                </a:tc>
              </a:tr>
              <a:tr h="729757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Ботова</a:t>
                      </a:r>
                      <a:r>
                        <a:rPr lang="ru-RU" dirty="0" smtClean="0"/>
                        <a:t> Ксения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Химия, обществознание, история</a:t>
                      </a:r>
                      <a:endParaRPr lang="ru-RU" dirty="0"/>
                    </a:p>
                  </a:txBody>
                  <a:tcPr/>
                </a:tc>
              </a:tr>
              <a:tr h="729757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Козлова Камилла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</a:t>
                      </a:r>
                      <a:endParaRPr lang="ru-RU" dirty="0"/>
                    </a:p>
                  </a:txBody>
                  <a:tcPr/>
                </a:tc>
              </a:tr>
              <a:tr h="729757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 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Савельева Екатерина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Химия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609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движение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31 мая 2019 года -767 учащихся (31 класс)</a:t>
            </a:r>
          </a:p>
          <a:p>
            <a:r>
              <a:rPr lang="ru-RU" dirty="0" smtClean="0"/>
              <a:t>На 28.08.2019 года – 822 учащихся (32 класса)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718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979" y="378772"/>
            <a:ext cx="10794241" cy="5189515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«Составление рабочих программ в соответствии с ФГОС и утвержденными изменениями».</a:t>
            </a:r>
          </a:p>
        </p:txBody>
      </p:sp>
    </p:spTree>
    <p:extLst>
      <p:ext uri="{BB962C8B-B14F-4D97-AF65-F5344CB8AC3E}">
        <p14:creationId xmlns:p14="http://schemas.microsoft.com/office/powerpoint/2010/main" val="227619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«О рабочих программах учебных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предметов» письмо МИНОБРНАУКИ России от 28.10.2015г. № 08-1786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Приказ МИНОБРНАУКИ России №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1576 от 31.12.2015 «О внесении изменений в ФГОС НОО, утвержденный приказом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МОиН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РФ от 06.10.2009г. № 373» </a:t>
            </a: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3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Приказ МИНОБРНАУКИ России № 1577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31.12.2015 «О внесении изменений в ФГОС ООО, утвержденный приказом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МОиН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РФ от 17.12.2010г. № 1897»</a:t>
            </a:r>
          </a:p>
        </p:txBody>
      </p:sp>
    </p:spTree>
    <p:extLst>
      <p:ext uri="{BB962C8B-B14F-4D97-AF65-F5344CB8AC3E}">
        <p14:creationId xmlns:p14="http://schemas.microsoft.com/office/powerpoint/2010/main" val="123733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428</Words>
  <Application>Microsoft Office PowerPoint</Application>
  <PresentationFormat>Широкоэкранный</PresentationFormat>
  <Paragraphs>65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ИТОГИ 2018-2019 УЧЕБНОГО ГОДА</vt:lpstr>
      <vt:lpstr>УСПЕВАЕМОСТЬ. 2-4 КЛАССЫ.</vt:lpstr>
      <vt:lpstr>УСПЕВАЕМОСТЬ. 5-9 КЛАССЫ </vt:lpstr>
      <vt:lpstr>УСПЕВАЕМОСТЬ. 10-11 КЛАССЫ</vt:lpstr>
      <vt:lpstr>СРАВНЕНИЕ КАЧЕСТВА</vt:lpstr>
      <vt:lpstr>УСЛОВНО ПЕРЕВЕДЕНЫ В СЛЕДУЮЩИЙ КЛАСС </vt:lpstr>
      <vt:lpstr>движение</vt:lpstr>
      <vt:lpstr>«Составление рабочих программ в соответствии с ФГОС и утвержденными изменениями».</vt:lpstr>
      <vt:lpstr>     1. «О рабочих программах учебных предметов» письмо МИНОБРНАУКИ России от 28.10.2015г. № 08-1786</vt:lpstr>
      <vt:lpstr>Обязательные элементы рабочей программы отдельного учебного предмета, курса</vt:lpstr>
      <vt:lpstr>Обязательные элементы рабочей программы курсов внеурочной деятельности</vt:lpstr>
      <vt:lpstr>Рабочие программы по учебным предметам (курсам) составляются на всю ступень обучения (1- 4 классы, 5 – 9 классы, 10-11 классы), а не на учебный год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2018-2019 УЧЕБНОГО ГОДА</dc:title>
  <dc:creator>Figylin</dc:creator>
  <cp:lastModifiedBy>Figylin</cp:lastModifiedBy>
  <cp:revision>11</cp:revision>
  <cp:lastPrinted>2019-08-27T17:24:25Z</cp:lastPrinted>
  <dcterms:created xsi:type="dcterms:W3CDTF">2019-08-21T15:59:06Z</dcterms:created>
  <dcterms:modified xsi:type="dcterms:W3CDTF">2019-08-27T17:28:32Z</dcterms:modified>
</cp:coreProperties>
</file>